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264" r:id="rId5"/>
    <p:sldId id="266" r:id="rId6"/>
    <p:sldId id="267" r:id="rId7"/>
    <p:sldId id="268" r:id="rId8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2" autoAdjust="0"/>
    <p:restoredTop sz="94660"/>
  </p:normalViewPr>
  <p:slideViewPr>
    <p:cSldViewPr showGuides="1">
      <p:cViewPr varScale="1">
        <p:scale>
          <a:sx n="61" d="100"/>
          <a:sy n="61" d="100"/>
        </p:scale>
        <p:origin x="126" y="28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484CA07-C5E7-423F-8A89-CDEFB98BBBBD}" type="datetime1">
              <a:rPr lang="ru-RU" smtClean="0">
                <a:solidFill>
                  <a:schemeClr val="tx2"/>
                </a:solidFill>
              </a:rPr>
              <a:pPr algn="r" rtl="0"/>
              <a:t>10.04.2020</a:t>
            </a:fld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ru-RU" smtClean="0">
                <a:solidFill>
                  <a:schemeClr val="tx2"/>
                </a:solidFill>
              </a:rPr>
              <a:pPr algn="r" rtl="0"/>
              <a:t>‹#›</a:t>
            </a:fld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398E138F-070A-4ABE-8680-EE3B75046655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5A54A38-064E-4FD3-ADDA-813D070CCDEC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E96D35B-A72A-47CE-BC7F-8E47A98042F7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5FC7-2B8E-409D-848C-109CED0920CB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4A55CC-0A00-4078-B471-E82144E029E5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29E139-3DCD-45B3-A256-BC4A45460039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E3CC68-AEAE-47A6-9F44-4FA6ECD045F6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F61297-96D5-47D9-A057-97E3A0064DBB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3A3AD06-A2F7-42F2-8394-5FE48A31B1CA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E9F9B5-42A6-4D3C-A117-7204DD0BD50D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40EAA6FA-49D8-40F0-9874-72AAFBF9C152}" type="datetime1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4172" y="1"/>
            <a:ext cx="7746785" cy="836711"/>
          </a:xfrm>
        </p:spPr>
        <p:txBody>
          <a:bodyPr rtlCol="0">
            <a:normAutofit/>
          </a:bodyPr>
          <a:lstStyle/>
          <a:p>
            <a:pPr rtl="0"/>
            <a:r>
              <a:rPr lang="ru-RU" sz="3600" dirty="0"/>
              <a:t>Моя любимая книга.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82600" y="3861048"/>
            <a:ext cx="2706225" cy="2973671"/>
          </a:xfrm>
        </p:spPr>
        <p:txBody>
          <a:bodyPr rtlCol="0">
            <a:normAutofit/>
          </a:bodyPr>
          <a:lstStyle/>
          <a:p>
            <a:pPr rtl="0"/>
            <a:r>
              <a:rPr lang="ru-RU" sz="1800" dirty="0"/>
              <a:t>Автор: </a:t>
            </a:r>
            <a:r>
              <a:rPr lang="ru-RU" sz="1800" dirty="0" err="1"/>
              <a:t>Аст</a:t>
            </a:r>
            <a:r>
              <a:rPr lang="ru-RU" sz="1800" dirty="0"/>
              <a:t> </a:t>
            </a:r>
            <a:r>
              <a:rPr lang="ru-RU" sz="1800" dirty="0" err="1"/>
              <a:t>Астрель</a:t>
            </a:r>
            <a:endParaRPr lang="ru-RU" sz="1800" dirty="0"/>
          </a:p>
          <a:p>
            <a:pPr rtl="0"/>
            <a:r>
              <a:rPr lang="ru-RU" sz="1800" dirty="0"/>
              <a:t>(</a:t>
            </a:r>
            <a:r>
              <a:rPr lang="ru-RU" sz="1800" dirty="0" err="1"/>
              <a:t>Астрид</a:t>
            </a:r>
            <a:r>
              <a:rPr lang="ru-RU" sz="1800" dirty="0"/>
              <a:t> Линдгрен)</a:t>
            </a:r>
          </a:p>
          <a:p>
            <a:pPr rtl="0"/>
            <a:endParaRPr lang="ru-RU" sz="1800" dirty="0"/>
          </a:p>
          <a:p>
            <a:pPr rtl="0"/>
            <a:endParaRPr lang="ru-RU" sz="1800" dirty="0"/>
          </a:p>
          <a:p>
            <a:pPr rtl="0"/>
            <a:endParaRPr lang="ru-RU" sz="1800" dirty="0"/>
          </a:p>
          <a:p>
            <a:pPr rtl="0"/>
            <a:endParaRPr lang="ru-RU" sz="1800" dirty="0"/>
          </a:p>
          <a:p>
            <a:pPr lvl="0"/>
            <a:r>
              <a:rPr lang="ru-RU" sz="1800" dirty="0">
                <a:solidFill>
                  <a:srgbClr val="374C81"/>
                </a:solidFill>
              </a:rPr>
              <a:t>Выполнила:</a:t>
            </a:r>
          </a:p>
          <a:p>
            <a:pPr lvl="0"/>
            <a:r>
              <a:rPr lang="ru-RU" sz="1800" dirty="0">
                <a:solidFill>
                  <a:srgbClr val="374C81"/>
                </a:solidFill>
              </a:rPr>
              <a:t>Ученица 5 класса</a:t>
            </a:r>
          </a:p>
          <a:p>
            <a:pPr lvl="0"/>
            <a:r>
              <a:rPr lang="ru-RU" sz="1800" dirty="0">
                <a:solidFill>
                  <a:srgbClr val="374C81"/>
                </a:solidFill>
              </a:rPr>
              <a:t>Гаврилова А.</a:t>
            </a:r>
          </a:p>
          <a:p>
            <a:pPr lvl="0"/>
            <a:endParaRPr lang="ru-RU" sz="1800" dirty="0">
              <a:solidFill>
                <a:srgbClr val="374C81"/>
              </a:solidFill>
            </a:endParaRPr>
          </a:p>
          <a:p>
            <a:pPr rtl="0"/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953" y="1124744"/>
            <a:ext cx="4326042" cy="48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790155" cy="764704"/>
          </a:xfrm>
        </p:spPr>
        <p:txBody>
          <a:bodyPr>
            <a:normAutofit/>
          </a:bodyPr>
          <a:lstStyle/>
          <a:p>
            <a:r>
              <a:rPr lang="ru-RU" sz="3600" dirty="0"/>
              <a:t>Информация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7748" y="764704"/>
            <a:ext cx="5184576" cy="6093296"/>
          </a:xfrm>
        </p:spPr>
        <p:txBody>
          <a:bodyPr>
            <a:normAutofit fontScale="85000" lnSpcReduction="20000"/>
          </a:bodyPr>
          <a:lstStyle/>
          <a:p>
            <a:r>
              <a:rPr lang="ru-RU" sz="2300" dirty="0"/>
              <a:t>Содержание:</a:t>
            </a:r>
            <a:endParaRPr lang="ru-RU" dirty="0"/>
          </a:p>
          <a:p>
            <a:r>
              <a:rPr lang="ru-RU" dirty="0"/>
              <a:t>Основным персонажем произведения является маленькая девочка по имени </a:t>
            </a:r>
            <a:r>
              <a:rPr lang="ru-RU" dirty="0" err="1"/>
              <a:t>Рони</a:t>
            </a:r>
            <a:r>
              <a:rPr lang="ru-RU" dirty="0"/>
              <a:t>, представленная писателем в образе дочери главаря лесных разбойников, обитающих в заброшенном замке.</a:t>
            </a:r>
          </a:p>
          <a:p>
            <a:r>
              <a:rPr lang="ru-RU" dirty="0"/>
              <a:t>Девочка появляется на свет во время сильной ночной грозы и в момент ее рождения от удара молнии замок раскалывается на две части, образуя между ними огромную пропасть.</a:t>
            </a:r>
          </a:p>
          <a:p>
            <a:r>
              <a:rPr lang="ru-RU" dirty="0" err="1"/>
              <a:t>Рони</a:t>
            </a:r>
            <a:r>
              <a:rPr lang="ru-RU" dirty="0"/>
              <a:t> растет как веселая, жизнерадостная, яркая девочка, проводя время в прогулках по окрестностям замка, не страдая от отсутствия друзей и общения с ровесниками. Девочка является любимицей разбойничьей команды, искренне любящей дочку своего главаря, надеясь, что, повзрослев, она продолжит дело отца.</a:t>
            </a:r>
          </a:p>
          <a:p>
            <a:r>
              <a:rPr lang="ru-RU" dirty="0"/>
              <a:t>Однажды часть замка занимают другие разбойники, у вожака которых растет сын </a:t>
            </a:r>
            <a:r>
              <a:rPr lang="ru-RU" dirty="0" err="1"/>
              <a:t>Бирк</a:t>
            </a:r>
            <a:r>
              <a:rPr lang="ru-RU" dirty="0"/>
              <a:t>, ровесник </a:t>
            </a:r>
            <a:r>
              <a:rPr lang="ru-RU" dirty="0" err="1"/>
              <a:t>Рони</a:t>
            </a:r>
            <a:r>
              <a:rPr lang="ru-RU" dirty="0"/>
              <a:t>. Дети встречаются и, несмотря на вражду отцов, со временем начинают крепко дружить, проводя лето в лесу, где скрываются опасности в виде сказочных чудовищ. Ребята принимают решение, не говоря родителям, считать себя братом и сестрой.</a:t>
            </a:r>
          </a:p>
          <a:p>
            <a:r>
              <a:rPr lang="ru-RU" dirty="0"/>
              <a:t>Вожаки разбойничьих банд вынуждены под давлением детей примириться и объединиться в одну команду, но дети объявляют отцам, что в дальнейшей жизни отказываются продолжать их дело.</a:t>
            </a:r>
          </a:p>
          <a:p>
            <a:r>
              <a:rPr lang="ru-RU" dirty="0"/>
              <a:t>Повесть, написанная в виде сказки, повествует о необычных приключениях маленькой девочки и ее сводного брата.</a:t>
            </a:r>
          </a:p>
        </p:txBody>
      </p:sp>
      <p:pic>
        <p:nvPicPr>
          <p:cNvPr id="1026" name="Picture 2" descr="http://cdn0.deti.fm/vardata/modules/news/files/1/647/news_file_647_5a1298fc059c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68" y="476672"/>
            <a:ext cx="4419600" cy="589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1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878387" cy="5486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548680"/>
            <a:ext cx="5806379" cy="6309320"/>
          </a:xfrm>
        </p:spPr>
        <p:txBody>
          <a:bodyPr>
            <a:normAutofit/>
          </a:bodyPr>
          <a:lstStyle/>
          <a:p>
            <a:r>
              <a:rPr lang="ru-RU" sz="2000" dirty="0"/>
              <a:t>Герои:</a:t>
            </a:r>
          </a:p>
          <a:p>
            <a:r>
              <a:rPr lang="ru-RU" dirty="0" err="1"/>
              <a:t>Маттис</a:t>
            </a:r>
            <a:endParaRPr lang="ru-RU" dirty="0"/>
          </a:p>
          <a:p>
            <a:r>
              <a:rPr lang="ru-RU" dirty="0"/>
              <a:t>Борка</a:t>
            </a:r>
          </a:p>
          <a:p>
            <a:r>
              <a:rPr lang="ru-RU" dirty="0" err="1"/>
              <a:t>Рони</a:t>
            </a:r>
            <a:endParaRPr lang="ru-RU" dirty="0"/>
          </a:p>
          <a:p>
            <a:r>
              <a:rPr lang="ru-RU" dirty="0" err="1"/>
              <a:t>Бирк</a:t>
            </a:r>
            <a:endParaRPr lang="ru-RU" dirty="0"/>
          </a:p>
          <a:p>
            <a:r>
              <a:rPr lang="ru-RU" dirty="0" err="1"/>
              <a:t>Виттра</a:t>
            </a:r>
            <a:endParaRPr lang="ru-RU" dirty="0"/>
          </a:p>
          <a:p>
            <a:r>
              <a:rPr lang="ru-RU" dirty="0"/>
              <a:t>Коротышка </a:t>
            </a:r>
            <a:r>
              <a:rPr lang="ru-RU" dirty="0" err="1"/>
              <a:t>Клипп</a:t>
            </a:r>
            <a:endParaRPr lang="ru-RU" dirty="0"/>
          </a:p>
          <a:p>
            <a:r>
              <a:rPr lang="ru-RU" dirty="0"/>
              <a:t>Пер Лысуха</a:t>
            </a:r>
          </a:p>
          <a:p>
            <a:r>
              <a:rPr lang="ru-RU" dirty="0"/>
              <a:t>Серый карлик</a:t>
            </a:r>
          </a:p>
          <a:p>
            <a:r>
              <a:rPr lang="ru-RU" dirty="0" err="1"/>
              <a:t>Стуркас</a:t>
            </a:r>
            <a:endParaRPr lang="ru-RU" dirty="0"/>
          </a:p>
          <a:p>
            <a:r>
              <a:rPr lang="ru-RU" dirty="0" err="1"/>
              <a:t>Ундис</a:t>
            </a:r>
            <a:endParaRPr lang="ru-RU" dirty="0"/>
          </a:p>
          <a:p>
            <a:r>
              <a:rPr lang="ru-RU" dirty="0" err="1"/>
              <a:t>Лувис</a:t>
            </a:r>
            <a:endParaRPr lang="ru-RU" dirty="0"/>
          </a:p>
        </p:txBody>
      </p:sp>
      <p:pic>
        <p:nvPicPr>
          <p:cNvPr id="2050" name="Picture 2" descr="http://www.dana-mad.ru/gal/images/Ilon%20Wikland/Ronia%20the%20Robbers%20Daughter/ilon%20wikland_ronia%20the%20robbers%20daughter_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387" y="636982"/>
            <a:ext cx="5947382" cy="54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1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1473200"/>
          </a:xfrm>
        </p:spPr>
        <p:txBody>
          <a:bodyPr/>
          <a:lstStyle/>
          <a:p>
            <a:r>
              <a:rPr lang="ru-RU" dirty="0"/>
              <a:t>Личное впечатлению.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73200"/>
            <a:ext cx="12188825" cy="538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Мне понравилась эта книга поведением </a:t>
            </a:r>
            <a:r>
              <a:rPr lang="ru-RU" dirty="0" err="1"/>
              <a:t>Рони</a:t>
            </a:r>
            <a:r>
              <a:rPr lang="ru-RU" dirty="0"/>
              <a:t>. Многие дети не слушают своих родителей, но </a:t>
            </a:r>
            <a:r>
              <a:rPr lang="ru-RU" dirty="0" err="1"/>
              <a:t>Рони</a:t>
            </a:r>
            <a:r>
              <a:rPr lang="ru-RU" dirty="0"/>
              <a:t> и </a:t>
            </a:r>
            <a:r>
              <a:rPr lang="ru-RU" dirty="0" err="1"/>
              <a:t>Бирк</a:t>
            </a:r>
            <a:r>
              <a:rPr lang="ru-RU" dirty="0"/>
              <a:t> разрешили войну между двумя шайками не послушав своих родителей (была враждебная война). Ещё там были сказочные существа и выглядели они очень необычно хотя были злыми. Мне показалось необычным, что </a:t>
            </a:r>
            <a:r>
              <a:rPr lang="ru-RU" dirty="0" err="1"/>
              <a:t>Рони</a:t>
            </a:r>
            <a:r>
              <a:rPr lang="ru-RU" dirty="0"/>
              <a:t> и </a:t>
            </a:r>
            <a:r>
              <a:rPr lang="ru-RU" dirty="0" err="1"/>
              <a:t>Бирк</a:t>
            </a:r>
            <a:r>
              <a:rPr lang="ru-RU" dirty="0"/>
              <a:t> родились в одно время при страшном громе и при грозе, когда замок разломало на две части (пополам). Ещё я думала, что </a:t>
            </a:r>
            <a:r>
              <a:rPr lang="ru-RU" dirty="0" err="1"/>
              <a:t>Ундиса</a:t>
            </a:r>
            <a:r>
              <a:rPr lang="ru-RU" dirty="0"/>
              <a:t> будет добра к </a:t>
            </a:r>
            <a:r>
              <a:rPr lang="ru-RU" dirty="0" err="1"/>
              <a:t>Рони</a:t>
            </a:r>
            <a:r>
              <a:rPr lang="ru-RU" dirty="0"/>
              <a:t>, но она относилась к ней жестоко и долгое время не кормила в плену, как в то время </a:t>
            </a:r>
            <a:r>
              <a:rPr lang="ru-RU" dirty="0" err="1"/>
              <a:t>Ловиса</a:t>
            </a:r>
            <a:r>
              <a:rPr lang="ru-RU" dirty="0"/>
              <a:t> относилось к Бирку ни как к пленному, а как к </a:t>
            </a:r>
            <a:r>
              <a:rPr lang="ru-RU" dirty="0" err="1"/>
              <a:t>Рони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6775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Книги в формате 16 x 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2013_TF02787940_TF02787940.potx" id="{BDCEC835-C025-45C0-8AD5-9D778732CF6A}" vid="{4E9A813A-BC9F-4772-8185-0F17D630CF68}"/>
    </a:ext>
  </a:extLst>
</a:theme>
</file>

<file path=ppt/theme/theme2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стопкой книг на голубом фоне (широкоэкранный формат)</Template>
  <TotalTime>0</TotalTime>
  <Words>368</Words>
  <Application>Microsoft Office PowerPoint</Application>
  <PresentationFormat>Произвольный</PresentationFormat>
  <Paragraphs>32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Century Gothic</vt:lpstr>
      <vt:lpstr>Книги в формате 16 x 9</vt:lpstr>
      <vt:lpstr>Моя любимая книга.</vt:lpstr>
      <vt:lpstr>Информация</vt:lpstr>
      <vt:lpstr>Презентация PowerPoint</vt:lpstr>
      <vt:lpstr>Личное впечатлению.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2019-02-07T15:57:43Z</dcterms:created>
  <dcterms:modified xsi:type="dcterms:W3CDTF">2020-04-10T06:31:50Z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